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60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</p:sldIdLst>
  <p:sldSz cy="5143500" cx="9144000"/>
  <p:notesSz cx="6858000" cy="9144000"/>
  <p:embeddedFontLst>
    <p:embeddedFont>
      <p:font typeface="Roboto Black"/>
      <p:bold r:id="rId20"/>
      <p:boldItalic r:id="rId21"/>
    </p:embeddedFont>
    <p:embeddedFont>
      <p:font typeface="Roboto"/>
      <p:regular r:id="rId22"/>
      <p:bold r:id="rId23"/>
      <p:italic r:id="rId24"/>
      <p:boldItalic r:id="rId25"/>
    </p:embeddedFont>
    <p:embeddedFont>
      <p:font typeface="Roboto Medium"/>
      <p:regular r:id="rId26"/>
      <p:bold r:id="rId27"/>
      <p:italic r:id="rId28"/>
      <p:boldItalic r:id="rId29"/>
    </p:embeddedFont>
    <p:embeddedFont>
      <p:font typeface="Roboto Light"/>
      <p:regular r:id="rId30"/>
      <p:bold r:id="rId31"/>
      <p:italic r:id="rId32"/>
      <p:boldItalic r:id="rId33"/>
    </p:embeddedFont>
    <p:embeddedFont>
      <p:font typeface="Oswald"/>
      <p:regular r:id="rId34"/>
      <p:bold r:id="rId35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RobotoBlack-bold.fntdata"/><Relationship Id="rId22" Type="http://schemas.openxmlformats.org/officeDocument/2006/relationships/font" Target="fonts/Roboto-regular.fntdata"/><Relationship Id="rId21" Type="http://schemas.openxmlformats.org/officeDocument/2006/relationships/font" Target="fonts/RobotoBlack-boldItalic.fntdata"/><Relationship Id="rId24" Type="http://schemas.openxmlformats.org/officeDocument/2006/relationships/font" Target="fonts/Roboto-italic.fntdata"/><Relationship Id="rId23" Type="http://schemas.openxmlformats.org/officeDocument/2006/relationships/font" Target="fonts/Roboto-bold.fntdata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font" Target="fonts/RobotoMedium-regular.fntdata"/><Relationship Id="rId25" Type="http://schemas.openxmlformats.org/officeDocument/2006/relationships/font" Target="fonts/Roboto-boldItalic.fntdata"/><Relationship Id="rId28" Type="http://schemas.openxmlformats.org/officeDocument/2006/relationships/font" Target="fonts/RobotoMedium-italic.fntdata"/><Relationship Id="rId27" Type="http://schemas.openxmlformats.org/officeDocument/2006/relationships/font" Target="fonts/RobotoMedium-bold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font" Target="fonts/RobotoMedium-boldItalic.fntdata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font" Target="fonts/RobotoLight-bold.fntdata"/><Relationship Id="rId30" Type="http://schemas.openxmlformats.org/officeDocument/2006/relationships/font" Target="fonts/RobotoLight-regular.fntdata"/><Relationship Id="rId11" Type="http://schemas.openxmlformats.org/officeDocument/2006/relationships/slide" Target="slides/slide6.xml"/><Relationship Id="rId33" Type="http://schemas.openxmlformats.org/officeDocument/2006/relationships/font" Target="fonts/RobotoLight-boldItalic.fntdata"/><Relationship Id="rId10" Type="http://schemas.openxmlformats.org/officeDocument/2006/relationships/slide" Target="slides/slide5.xml"/><Relationship Id="rId32" Type="http://schemas.openxmlformats.org/officeDocument/2006/relationships/font" Target="fonts/RobotoLight-italic.fntdata"/><Relationship Id="rId13" Type="http://schemas.openxmlformats.org/officeDocument/2006/relationships/slide" Target="slides/slide8.xml"/><Relationship Id="rId35" Type="http://schemas.openxmlformats.org/officeDocument/2006/relationships/font" Target="fonts/Oswald-bold.fntdata"/><Relationship Id="rId12" Type="http://schemas.openxmlformats.org/officeDocument/2006/relationships/slide" Target="slides/slide7.xml"/><Relationship Id="rId34" Type="http://schemas.openxmlformats.org/officeDocument/2006/relationships/font" Target="fonts/Oswald-regular.fntdata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8" name="Google Shape;58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20e18240fa5_0_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9" name="Google Shape;159;g20e18240fa5_0_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20e157f303f_0_15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7" name="Google Shape;167;g20e157f303f_0_1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20e157f303f_0_9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4" name="Google Shape;174;g20e157f303f_0_9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20e157f303f_0_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3" name="Google Shape;183;g20e157f303f_0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20e157f303f_0_1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1" name="Google Shape;191;g20e157f303f_0_1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g20e157f303f_0_5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5" name="Google Shape;65;g20e157f303f_0_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20e18a48cf1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6" name="Google Shape;86;g20e18a48cf1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20e157f303f_0_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1" name="Google Shape;101;g20e157f303f_0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20e157f303f_0_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4" name="Google Shape;114;g20e157f303f_0_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20e157f303f_0_4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2" name="Google Shape;122;g20e157f303f_0_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20e157f303f_0_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1" name="Google Shape;131;g20e157f303f_0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20e157f303f_0_6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1" name="Google Shape;141;g20e157f303f_0_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20e16e5451e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8" name="Google Shape;148;g20e16e5451e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1" name="Google Shape;11;p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7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11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9" name="Google Shape;49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2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52" name="Google Shape;52;p12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53" name="Google Shape;53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y objetos" type="obj">
  <p:cSld name="OBJECT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5" name="Google Shape;15;p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6" name="Google Shape;16;p3"/>
          <p:cNvSpPr txBox="1"/>
          <p:nvPr>
            <p:ph idx="10" type="dt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7" name="Google Shape;17;p3"/>
          <p:cNvSpPr txBox="1"/>
          <p:nvPr>
            <p:ph idx="11" type="ftr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8" name="Google Shape;18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4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21" name="Google Shape;21;p4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22" name="Google Shape;22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5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25" name="Google Shape;25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8" name="Google Shape;28;p6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9" name="Google Shape;29;p6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0" name="Google Shape;30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33" name="Google Shape;33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8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6" name="Google Shape;36;p8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7" name="Google Shape;37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9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" name="Google Shape;43;p10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44" name="Google Shape;44;p10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45" name="Google Shape;45;p10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6" name="Google Shape;46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theme" Target="../theme/theme2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9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4.png"/><Relationship Id="rId4" Type="http://schemas.openxmlformats.org/officeDocument/2006/relationships/image" Target="../media/image8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5.png"/><Relationship Id="rId4" Type="http://schemas.openxmlformats.org/officeDocument/2006/relationships/image" Target="../media/image17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1.png"/><Relationship Id="rId4" Type="http://schemas.openxmlformats.org/officeDocument/2006/relationships/image" Target="../media/image8.png"/><Relationship Id="rId5" Type="http://schemas.openxmlformats.org/officeDocument/2006/relationships/image" Target="../media/image17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17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6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3.png"/><Relationship Id="rId4" Type="http://schemas.openxmlformats.org/officeDocument/2006/relationships/image" Target="../media/image8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5.png"/><Relationship Id="rId4" Type="http://schemas.openxmlformats.org/officeDocument/2006/relationships/image" Target="../media/image3.png"/><Relationship Id="rId5" Type="http://schemas.openxmlformats.org/officeDocument/2006/relationships/image" Target="../media/image17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0.png"/><Relationship Id="rId4" Type="http://schemas.openxmlformats.org/officeDocument/2006/relationships/image" Target="../media/image17.png"/><Relationship Id="rId5" Type="http://schemas.openxmlformats.org/officeDocument/2006/relationships/image" Target="../media/image8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2.png"/><Relationship Id="rId4" Type="http://schemas.openxmlformats.org/officeDocument/2006/relationships/image" Target="../media/image8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4"/>
          <p:cNvSpPr txBox="1"/>
          <p:nvPr/>
        </p:nvSpPr>
        <p:spPr>
          <a:xfrm>
            <a:off x="1508750" y="1389325"/>
            <a:ext cx="3546900" cy="156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es-CO" sz="5000" u="none" cap="none" strike="noStrike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Título principal</a:t>
            </a:r>
            <a:endParaRPr b="0" i="0" sz="5000" u="none" cap="none" strike="noStrike">
              <a:solidFill>
                <a:srgbClr val="FFFFFF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61" name="Google Shape;61;p14"/>
          <p:cNvSpPr/>
          <p:nvPr/>
        </p:nvSpPr>
        <p:spPr>
          <a:xfrm>
            <a:off x="1563750" y="1167025"/>
            <a:ext cx="1384500" cy="222300"/>
          </a:xfrm>
          <a:prstGeom prst="roundRect">
            <a:avLst>
              <a:gd fmla="val 16667" name="adj"/>
            </a:avLst>
          </a:prstGeom>
          <a:solidFill>
            <a:srgbClr val="674EA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1" lang="es-CO" sz="1000" u="none" cap="none" strike="noStrike">
                <a:solidFill>
                  <a:srgbClr val="FFB71B"/>
                </a:solidFill>
                <a:latin typeface="Roboto"/>
                <a:ea typeface="Roboto"/>
                <a:cs typeface="Roboto"/>
                <a:sym typeface="Roboto"/>
              </a:rPr>
              <a:t>Fecha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" name="Google Shape;62;p14"/>
          <p:cNvSpPr txBox="1"/>
          <p:nvPr/>
        </p:nvSpPr>
        <p:spPr>
          <a:xfrm>
            <a:off x="1508750" y="2959225"/>
            <a:ext cx="35469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es-CO" sz="2000" u="none" cap="none" strike="noStrike">
                <a:solidFill>
                  <a:srgbClr val="FFFFFF"/>
                </a:solidFill>
                <a:latin typeface="Roboto Light"/>
                <a:ea typeface="Roboto Light"/>
                <a:cs typeface="Roboto Light"/>
                <a:sym typeface="Roboto Light"/>
              </a:rPr>
              <a:t>Subtítulo</a:t>
            </a:r>
            <a:endParaRPr b="0" i="0" sz="2000" u="none" cap="none" strike="noStrike">
              <a:solidFill>
                <a:srgbClr val="FFFFFF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Google Shape;161;p23" title="Plantilla_general_SCRD_2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62" name="Google Shape;162;p23"/>
          <p:cNvSpPr txBox="1"/>
          <p:nvPr/>
        </p:nvSpPr>
        <p:spPr>
          <a:xfrm>
            <a:off x="1174350" y="786175"/>
            <a:ext cx="16965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es-CO" sz="4000" u="none" cap="none" strike="noStrike">
                <a:solidFill>
                  <a:srgbClr val="E6724F"/>
                </a:solidFill>
                <a:latin typeface="Roboto Black"/>
                <a:ea typeface="Roboto Black"/>
                <a:cs typeface="Roboto Black"/>
                <a:sym typeface="Roboto Black"/>
              </a:rPr>
              <a:t>Título</a:t>
            </a:r>
            <a:endParaRPr b="0" i="0" sz="4000" u="none" cap="none" strike="noStrike">
              <a:solidFill>
                <a:srgbClr val="E6724F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cxnSp>
        <p:nvCxnSpPr>
          <p:cNvPr id="163" name="Google Shape;163;p23"/>
          <p:cNvCxnSpPr/>
          <p:nvPr/>
        </p:nvCxnSpPr>
        <p:spPr>
          <a:xfrm>
            <a:off x="1338800" y="1480550"/>
            <a:ext cx="1843500" cy="0"/>
          </a:xfrm>
          <a:prstGeom prst="straightConnector1">
            <a:avLst/>
          </a:prstGeom>
          <a:noFill/>
          <a:ln cap="flat" cmpd="sng" w="9525">
            <a:solidFill>
              <a:srgbClr val="AEE5E8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64" name="Google Shape;164;p23"/>
          <p:cNvSpPr txBox="1"/>
          <p:nvPr/>
        </p:nvSpPr>
        <p:spPr>
          <a:xfrm>
            <a:off x="1174350" y="1911300"/>
            <a:ext cx="6795300" cy="224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es-CO" sz="2100" u="none" cap="none" strike="noStrike">
                <a:solidFill>
                  <a:srgbClr val="434343"/>
                </a:solidFill>
                <a:latin typeface="Roboto Medium"/>
                <a:ea typeface="Roboto Medium"/>
                <a:cs typeface="Roboto Medium"/>
                <a:sym typeface="Roboto Medium"/>
              </a:rPr>
              <a:t>Lorem ipsum dolor sit amet, consectetur adipiscing elit, sed do eiusmod tempor incididunt ut labore et dolore magna aliqua.</a:t>
            </a:r>
            <a:endParaRPr b="0" i="0" sz="2100" u="none" cap="none" strike="noStrike">
              <a:solidFill>
                <a:srgbClr val="434343"/>
              </a:solidFill>
              <a:latin typeface="Roboto Medium"/>
              <a:ea typeface="Roboto Medium"/>
              <a:cs typeface="Roboto Medium"/>
              <a:sym typeface="Roboto Medium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br>
              <a:rPr b="0" i="0" lang="es-CO" sz="1400" u="none" cap="none" strike="noStrike">
                <a:solidFill>
                  <a:srgbClr val="AEE5E8"/>
                </a:solidFill>
                <a:latin typeface="Roboto Light"/>
                <a:ea typeface="Roboto Light"/>
                <a:cs typeface="Roboto Light"/>
                <a:sym typeface="Roboto Light"/>
              </a:rPr>
            </a:br>
            <a:r>
              <a:rPr b="1" i="0" lang="es-CO" sz="1600" u="none" cap="none" strike="noStrike">
                <a:solidFill>
                  <a:srgbClr val="E6724F"/>
                </a:solidFill>
                <a:latin typeface="Roboto"/>
                <a:ea typeface="Roboto"/>
                <a:cs typeface="Roboto"/>
                <a:sym typeface="Roboto"/>
              </a:rPr>
              <a:t>Subtítulo</a:t>
            </a:r>
            <a:endParaRPr b="1" i="0" sz="1600" u="none" cap="none" strike="noStrike">
              <a:solidFill>
                <a:srgbClr val="E6724F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es-CO" sz="1400" u="none" cap="none" strike="noStrike">
                <a:solidFill>
                  <a:srgbClr val="434343"/>
                </a:solidFill>
                <a:latin typeface="Roboto Light"/>
                <a:ea typeface="Roboto Light"/>
                <a:cs typeface="Roboto Light"/>
                <a:sym typeface="Roboto Light"/>
              </a:rPr>
              <a:t>quis nostrud exercitation ullamco laboris nisi ut aliquip ex ea commodo consequat. </a:t>
            </a:r>
            <a:r>
              <a:rPr b="0" i="1" lang="es-CO" sz="1400" u="none" cap="none" strike="noStrike">
                <a:solidFill>
                  <a:srgbClr val="434343"/>
                </a:solidFill>
                <a:latin typeface="Roboto Light"/>
                <a:ea typeface="Roboto Light"/>
                <a:cs typeface="Roboto Light"/>
                <a:sym typeface="Roboto Light"/>
              </a:rPr>
              <a:t>Duis aute irure dolor</a:t>
            </a:r>
            <a:r>
              <a:rPr b="0" i="0" lang="es-CO" sz="1400" u="none" cap="none" strike="noStrike">
                <a:solidFill>
                  <a:srgbClr val="434343"/>
                </a:solidFill>
                <a:latin typeface="Roboto Light"/>
                <a:ea typeface="Roboto Light"/>
                <a:cs typeface="Roboto Light"/>
                <a:sym typeface="Roboto Light"/>
              </a:rPr>
              <a:t> in reprehenderit in voluptate velit esse cillum dolore eu fugiat nulla pariatur. Excepteur sint occaecat cupidatat non proident, sunt in culpa qui officia deserunt mollit anim id est laborum.</a:t>
            </a:r>
            <a:endParaRPr b="0" i="0" sz="1400" u="none" cap="none" strike="noStrike">
              <a:solidFill>
                <a:srgbClr val="434343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Google Shape;169;p24" title="Plantilla_general_SCRD_2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70" name="Google Shape;170;p24"/>
          <p:cNvSpPr txBox="1"/>
          <p:nvPr/>
        </p:nvSpPr>
        <p:spPr>
          <a:xfrm>
            <a:off x="2969400" y="1554450"/>
            <a:ext cx="3205200" cy="129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es-CO" sz="4000" u="none" cap="none" strike="noStrike">
                <a:solidFill>
                  <a:schemeClr val="lt1"/>
                </a:solidFill>
                <a:latin typeface="Roboto Black"/>
                <a:ea typeface="Roboto Black"/>
                <a:cs typeface="Roboto Black"/>
                <a:sym typeface="Roboto Black"/>
              </a:rPr>
              <a:t>Inicio de sección 2</a:t>
            </a:r>
            <a:endParaRPr b="0" i="0" sz="4000" u="none" cap="none" strike="noStrike">
              <a:solidFill>
                <a:schemeClr val="lt1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171" name="Google Shape;171;p24"/>
          <p:cNvSpPr/>
          <p:nvPr/>
        </p:nvSpPr>
        <p:spPr>
          <a:xfrm>
            <a:off x="3511950" y="3246500"/>
            <a:ext cx="2120100" cy="215100"/>
          </a:xfrm>
          <a:prstGeom prst="roundRect">
            <a:avLst>
              <a:gd fmla="val 16667" name="adj"/>
            </a:avLst>
          </a:prstGeom>
          <a:solidFill>
            <a:srgbClr val="AEE5E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1" lang="es-CO" sz="900" u="none" cap="none" strike="noStrike">
                <a:solidFill>
                  <a:srgbClr val="5B4191"/>
                </a:solidFill>
                <a:latin typeface="Roboto"/>
                <a:ea typeface="Roboto"/>
                <a:cs typeface="Roboto"/>
                <a:sym typeface="Roboto"/>
              </a:rPr>
              <a:t>Nota</a:t>
            </a:r>
            <a:endParaRPr b="0" i="0" sz="900" u="none" cap="none" strike="noStrike">
              <a:solidFill>
                <a:srgbClr val="5B419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" name="Google Shape;176;p25" title="Plantilla_general_SCRD_2.png"/>
          <p:cNvPicPr preferRelativeResize="0"/>
          <p:nvPr/>
        </p:nvPicPr>
        <p:blipFill rotWithShape="1">
          <a:blip r:embed="rId4">
            <a:alphaModFix/>
          </a:blip>
          <a:srcRect b="0" l="80697" r="0" t="0"/>
          <a:stretch/>
        </p:blipFill>
        <p:spPr>
          <a:xfrm>
            <a:off x="7379025" y="0"/>
            <a:ext cx="1764974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77" name="Google Shape;177;p25"/>
          <p:cNvSpPr txBox="1"/>
          <p:nvPr/>
        </p:nvSpPr>
        <p:spPr>
          <a:xfrm>
            <a:off x="1126925" y="855975"/>
            <a:ext cx="16965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es-CO" sz="4000" u="none" cap="none" strike="noStrike">
                <a:solidFill>
                  <a:srgbClr val="E6724F"/>
                </a:solidFill>
                <a:latin typeface="Roboto Black"/>
                <a:ea typeface="Roboto Black"/>
                <a:cs typeface="Roboto Black"/>
                <a:sym typeface="Roboto Black"/>
              </a:rPr>
              <a:t>Título</a:t>
            </a:r>
            <a:endParaRPr b="0" i="0" sz="4000" u="none" cap="none" strike="noStrike">
              <a:solidFill>
                <a:srgbClr val="E6724F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cxnSp>
        <p:nvCxnSpPr>
          <p:cNvPr id="178" name="Google Shape;178;p25"/>
          <p:cNvCxnSpPr/>
          <p:nvPr/>
        </p:nvCxnSpPr>
        <p:spPr>
          <a:xfrm>
            <a:off x="1291375" y="1550350"/>
            <a:ext cx="1843500" cy="0"/>
          </a:xfrm>
          <a:prstGeom prst="straightConnector1">
            <a:avLst/>
          </a:prstGeom>
          <a:noFill/>
          <a:ln cap="flat" cmpd="sng" w="9525">
            <a:solidFill>
              <a:srgbClr val="28509F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79" name="Google Shape;179;p25"/>
          <p:cNvSpPr txBox="1"/>
          <p:nvPr/>
        </p:nvSpPr>
        <p:spPr>
          <a:xfrm>
            <a:off x="1126925" y="1791650"/>
            <a:ext cx="6795300" cy="224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es-CO" sz="2100" u="none" cap="none" strike="noStrike">
                <a:solidFill>
                  <a:srgbClr val="434343"/>
                </a:solidFill>
                <a:latin typeface="Roboto Medium"/>
                <a:ea typeface="Roboto Medium"/>
                <a:cs typeface="Roboto Medium"/>
                <a:sym typeface="Roboto Medium"/>
              </a:rPr>
              <a:t>Lorem ipsum dolor sit amet, consectetur adipiscing elit, sed do eiusmod tempor incididunt ut labore et dolore magna aliqua.</a:t>
            </a:r>
            <a:endParaRPr b="0" i="0" sz="2100" u="none" cap="none" strike="noStrike">
              <a:solidFill>
                <a:srgbClr val="434343"/>
              </a:solidFill>
              <a:latin typeface="Roboto Medium"/>
              <a:ea typeface="Roboto Medium"/>
              <a:cs typeface="Roboto Medium"/>
              <a:sym typeface="Roboto Medium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br>
              <a:rPr b="0" i="0" lang="es-CO" sz="1400" u="none" cap="none" strike="noStrike">
                <a:solidFill>
                  <a:srgbClr val="434343"/>
                </a:solidFill>
                <a:latin typeface="Roboto Light"/>
                <a:ea typeface="Roboto Light"/>
                <a:cs typeface="Roboto Light"/>
                <a:sym typeface="Roboto Light"/>
              </a:rPr>
            </a:br>
            <a:r>
              <a:rPr b="1" i="0" lang="es-CO" sz="1600" u="none" cap="none" strike="noStrike">
                <a:solidFill>
                  <a:srgbClr val="28509F"/>
                </a:solidFill>
                <a:latin typeface="Roboto"/>
                <a:ea typeface="Roboto"/>
                <a:cs typeface="Roboto"/>
                <a:sym typeface="Roboto"/>
              </a:rPr>
              <a:t>Subtítulo</a:t>
            </a:r>
            <a:endParaRPr b="1" i="0" sz="1600" u="none" cap="none" strike="noStrike">
              <a:solidFill>
                <a:srgbClr val="28509F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es-CO" sz="1400" u="none" cap="none" strike="noStrike">
                <a:solidFill>
                  <a:srgbClr val="434343"/>
                </a:solidFill>
                <a:latin typeface="Roboto Light"/>
                <a:ea typeface="Roboto Light"/>
                <a:cs typeface="Roboto Light"/>
                <a:sym typeface="Roboto Light"/>
              </a:rPr>
              <a:t>quis nostrud exercitation ullamco laboris nisi ut aliquip ex ea commodo consequat. </a:t>
            </a:r>
            <a:r>
              <a:rPr b="0" i="1" lang="es-CO" sz="1400" u="none" cap="none" strike="noStrike">
                <a:solidFill>
                  <a:srgbClr val="434343"/>
                </a:solidFill>
                <a:latin typeface="Roboto Light"/>
                <a:ea typeface="Roboto Light"/>
                <a:cs typeface="Roboto Light"/>
                <a:sym typeface="Roboto Light"/>
              </a:rPr>
              <a:t>Duis aute irure dolor</a:t>
            </a:r>
            <a:r>
              <a:rPr b="0" i="0" lang="es-CO" sz="1400" u="none" cap="none" strike="noStrike">
                <a:solidFill>
                  <a:srgbClr val="434343"/>
                </a:solidFill>
                <a:latin typeface="Roboto Light"/>
                <a:ea typeface="Roboto Light"/>
                <a:cs typeface="Roboto Light"/>
                <a:sym typeface="Roboto Light"/>
              </a:rPr>
              <a:t> in reprehenderit in voluptate velit esse cillum dolore eu fugiat nulla pariatur. Excepteur sint occaecat cupidatat non proident, sunt in culpa qui officia deserunt mollit anim id est laborum.</a:t>
            </a:r>
            <a:endParaRPr b="0" i="0" sz="1400" u="none" cap="none" strike="noStrike">
              <a:solidFill>
                <a:srgbClr val="434343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pic>
        <p:nvPicPr>
          <p:cNvPr id="180" name="Google Shape;180;p25" title="Plantilla_general_SCRD_2.png"/>
          <p:cNvPicPr preferRelativeResize="0"/>
          <p:nvPr/>
        </p:nvPicPr>
        <p:blipFill rotWithShape="1">
          <a:blip r:embed="rId5">
            <a:alphaModFix/>
          </a:blip>
          <a:srcRect b="84296" l="0" r="90076" t="0"/>
          <a:stretch/>
        </p:blipFill>
        <p:spPr>
          <a:xfrm>
            <a:off x="0" y="0"/>
            <a:ext cx="907426" cy="807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" name="Google Shape;185;p26"/>
          <p:cNvPicPr preferRelativeResize="0"/>
          <p:nvPr/>
        </p:nvPicPr>
        <p:blipFill rotWithShape="1">
          <a:blip r:embed="rId4">
            <a:alphaModFix amt="80000"/>
          </a:blip>
          <a:srcRect b="0" l="0" r="0" t="0"/>
          <a:stretch/>
        </p:blipFill>
        <p:spPr>
          <a:xfrm>
            <a:off x="0" y="0"/>
            <a:ext cx="9144000" cy="51435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Google Shape;186;p26" title="Plantilla_general_SCRD_2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87" name="Google Shape;187;p26"/>
          <p:cNvSpPr txBox="1"/>
          <p:nvPr/>
        </p:nvSpPr>
        <p:spPr>
          <a:xfrm>
            <a:off x="1076950" y="283850"/>
            <a:ext cx="7093500" cy="129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es-CO" sz="4000" u="none" cap="none" strike="noStrike">
                <a:solidFill>
                  <a:schemeClr val="lt1"/>
                </a:solidFill>
                <a:latin typeface="Roboto Black"/>
                <a:ea typeface="Roboto Black"/>
                <a:cs typeface="Roboto Black"/>
                <a:sym typeface="Roboto Black"/>
              </a:rPr>
              <a:t>Destacado 1, frases notas, textos cortos.</a:t>
            </a:r>
            <a:endParaRPr b="0" i="0" sz="4000" u="none" cap="none" strike="noStrike">
              <a:solidFill>
                <a:schemeClr val="lt1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188" name="Google Shape;188;p26"/>
          <p:cNvSpPr txBox="1"/>
          <p:nvPr/>
        </p:nvSpPr>
        <p:spPr>
          <a:xfrm>
            <a:off x="0" y="4497000"/>
            <a:ext cx="46809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1" lang="es-CO" sz="1000" u="none" cap="none" strike="noStrike">
                <a:solidFill>
                  <a:srgbClr val="AEE5E8"/>
                </a:solidFill>
                <a:latin typeface="Roboto"/>
                <a:ea typeface="Roboto"/>
                <a:cs typeface="Roboto"/>
                <a:sym typeface="Roboto"/>
              </a:rPr>
              <a:t>NOTA IMPORTANTE:</a:t>
            </a:r>
            <a:endParaRPr b="1" i="1" sz="1000" u="none" cap="none" strike="noStrike">
              <a:solidFill>
                <a:srgbClr val="AEE5E8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1" lang="es-CO" sz="1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LA FOTO CAMBIA DE ACUERDO A LA NECESIDAD DE LA PRESENTACIÓN.</a:t>
            </a:r>
            <a:endParaRPr b="0" i="1" sz="1000" u="none" cap="none" strike="noStrike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1" lang="es-CO" sz="1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CON LA SIGUIENTE CARACTERíSTICA: </a:t>
            </a:r>
            <a:r>
              <a:rPr b="0" i="1" lang="es-CO" sz="1000" u="sng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OPACIDAD: 85%</a:t>
            </a:r>
            <a:endParaRPr b="0" i="1" sz="1000" u="sng" cap="none" strike="noStrike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27"/>
          <p:cNvSpPr txBox="1"/>
          <p:nvPr/>
        </p:nvSpPr>
        <p:spPr>
          <a:xfrm>
            <a:off x="2655300" y="1864500"/>
            <a:ext cx="3833400" cy="114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es-CO" sz="6900" u="none" cap="none" strike="noStrike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¡Gracias!</a:t>
            </a:r>
            <a:endParaRPr b="0" i="0" sz="6900" u="none" cap="none" strike="noStrike">
              <a:solidFill>
                <a:srgbClr val="FFFFFF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194" name="Google Shape;194;p27"/>
          <p:cNvSpPr/>
          <p:nvPr/>
        </p:nvSpPr>
        <p:spPr>
          <a:xfrm>
            <a:off x="2799250" y="3005100"/>
            <a:ext cx="2881800" cy="273900"/>
          </a:xfrm>
          <a:prstGeom prst="roundRect">
            <a:avLst>
              <a:gd fmla="val 16667" name="adj"/>
            </a:avLst>
          </a:prstGeom>
          <a:solidFill>
            <a:srgbClr val="AEE5E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1" lang="es-CO" sz="1200" u="none" cap="none" strike="noStrike">
                <a:solidFill>
                  <a:srgbClr val="5B4191"/>
                </a:solidFill>
                <a:latin typeface="Roboto"/>
                <a:ea typeface="Roboto"/>
                <a:cs typeface="Roboto"/>
                <a:sym typeface="Roboto"/>
              </a:rPr>
              <a:t>www.culturarecreacionydeporte.gov.co</a:t>
            </a:r>
            <a:endParaRPr b="1" i="1" sz="1600" u="none" cap="none" strike="noStrike">
              <a:solidFill>
                <a:srgbClr val="5B4191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Google Shape;67;p15" title="Plantilla_general_SCRD_2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8" name="Google Shape;68;p15"/>
          <p:cNvSpPr txBox="1"/>
          <p:nvPr/>
        </p:nvSpPr>
        <p:spPr>
          <a:xfrm>
            <a:off x="2972900" y="307850"/>
            <a:ext cx="28140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es-CO" sz="4000" u="none" cap="none" strike="noStrike">
                <a:solidFill>
                  <a:srgbClr val="E6724F"/>
                </a:solidFill>
                <a:latin typeface="Roboto Black"/>
                <a:ea typeface="Roboto Black"/>
                <a:cs typeface="Roboto Black"/>
                <a:sym typeface="Roboto Black"/>
              </a:rPr>
              <a:t>Contenido</a:t>
            </a:r>
            <a:endParaRPr b="0" i="0" sz="4000" u="none" cap="none" strike="noStrike">
              <a:solidFill>
                <a:srgbClr val="E6724F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cxnSp>
        <p:nvCxnSpPr>
          <p:cNvPr id="69" name="Google Shape;69;p15"/>
          <p:cNvCxnSpPr/>
          <p:nvPr/>
        </p:nvCxnSpPr>
        <p:spPr>
          <a:xfrm>
            <a:off x="1370025" y="1820850"/>
            <a:ext cx="6331500" cy="0"/>
          </a:xfrm>
          <a:prstGeom prst="straightConnector1">
            <a:avLst/>
          </a:prstGeom>
          <a:noFill/>
          <a:ln cap="flat" cmpd="sng" w="9525">
            <a:solidFill>
              <a:srgbClr val="E6724F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70" name="Google Shape;70;p15"/>
          <p:cNvCxnSpPr/>
          <p:nvPr/>
        </p:nvCxnSpPr>
        <p:spPr>
          <a:xfrm>
            <a:off x="1370025" y="2382275"/>
            <a:ext cx="6331500" cy="0"/>
          </a:xfrm>
          <a:prstGeom prst="straightConnector1">
            <a:avLst/>
          </a:prstGeom>
          <a:noFill/>
          <a:ln cap="flat" cmpd="sng" w="9525">
            <a:solidFill>
              <a:srgbClr val="E6724F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71" name="Google Shape;71;p15"/>
          <p:cNvCxnSpPr/>
          <p:nvPr/>
        </p:nvCxnSpPr>
        <p:spPr>
          <a:xfrm>
            <a:off x="1370025" y="2943700"/>
            <a:ext cx="6331500" cy="0"/>
          </a:xfrm>
          <a:prstGeom prst="straightConnector1">
            <a:avLst/>
          </a:prstGeom>
          <a:noFill/>
          <a:ln cap="flat" cmpd="sng" w="9525">
            <a:solidFill>
              <a:srgbClr val="E6724F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72" name="Google Shape;72;p15"/>
          <p:cNvCxnSpPr/>
          <p:nvPr/>
        </p:nvCxnSpPr>
        <p:spPr>
          <a:xfrm>
            <a:off x="1370025" y="3505125"/>
            <a:ext cx="6331500" cy="0"/>
          </a:xfrm>
          <a:prstGeom prst="straightConnector1">
            <a:avLst/>
          </a:prstGeom>
          <a:noFill/>
          <a:ln cap="flat" cmpd="sng" w="9525">
            <a:solidFill>
              <a:srgbClr val="E6724F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73" name="Google Shape;73;p15"/>
          <p:cNvCxnSpPr/>
          <p:nvPr/>
        </p:nvCxnSpPr>
        <p:spPr>
          <a:xfrm>
            <a:off x="1370025" y="4066550"/>
            <a:ext cx="6331500" cy="0"/>
          </a:xfrm>
          <a:prstGeom prst="straightConnector1">
            <a:avLst/>
          </a:prstGeom>
          <a:noFill/>
          <a:ln cap="flat" cmpd="sng" w="9525">
            <a:solidFill>
              <a:srgbClr val="E6724F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74" name="Google Shape;74;p15"/>
          <p:cNvSpPr txBox="1"/>
          <p:nvPr/>
        </p:nvSpPr>
        <p:spPr>
          <a:xfrm>
            <a:off x="1370025" y="1273775"/>
            <a:ext cx="491700" cy="47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es-CO" sz="2100" u="none" cap="none" strike="noStrike">
                <a:solidFill>
                  <a:srgbClr val="5B4191"/>
                </a:solidFill>
                <a:latin typeface="Roboto Black"/>
                <a:ea typeface="Roboto Black"/>
                <a:cs typeface="Roboto Black"/>
                <a:sym typeface="Roboto Black"/>
              </a:rPr>
              <a:t>1. </a:t>
            </a:r>
            <a:endParaRPr b="0" i="0" sz="1400" u="none" cap="none" strike="noStrike">
              <a:solidFill>
                <a:srgbClr val="5B4191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75" name="Google Shape;75;p15"/>
          <p:cNvSpPr txBox="1"/>
          <p:nvPr/>
        </p:nvSpPr>
        <p:spPr>
          <a:xfrm>
            <a:off x="1370025" y="1863813"/>
            <a:ext cx="491700" cy="47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es-CO" sz="2100" u="none" cap="none" strike="noStrike">
                <a:solidFill>
                  <a:srgbClr val="5B4191"/>
                </a:solidFill>
                <a:latin typeface="Roboto Black"/>
                <a:ea typeface="Roboto Black"/>
                <a:cs typeface="Roboto Black"/>
                <a:sym typeface="Roboto Black"/>
              </a:rPr>
              <a:t>2. </a:t>
            </a:r>
            <a:endParaRPr b="0" i="0" sz="1400" u="none" cap="none" strike="noStrike">
              <a:solidFill>
                <a:srgbClr val="5B4191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76" name="Google Shape;76;p15"/>
          <p:cNvSpPr txBox="1"/>
          <p:nvPr/>
        </p:nvSpPr>
        <p:spPr>
          <a:xfrm>
            <a:off x="1370025" y="2425225"/>
            <a:ext cx="491700" cy="47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es-CO" sz="2100" u="none" cap="none" strike="noStrike">
                <a:solidFill>
                  <a:srgbClr val="5B4191"/>
                </a:solidFill>
                <a:latin typeface="Roboto Black"/>
                <a:ea typeface="Roboto Black"/>
                <a:cs typeface="Roboto Black"/>
                <a:sym typeface="Roboto Black"/>
              </a:rPr>
              <a:t>3. </a:t>
            </a:r>
            <a:endParaRPr b="0" i="0" sz="1400" u="none" cap="none" strike="noStrike">
              <a:solidFill>
                <a:srgbClr val="5B4191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77" name="Google Shape;77;p15"/>
          <p:cNvSpPr txBox="1"/>
          <p:nvPr/>
        </p:nvSpPr>
        <p:spPr>
          <a:xfrm>
            <a:off x="1370025" y="2986663"/>
            <a:ext cx="491700" cy="47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es-CO" sz="2100" u="none" cap="none" strike="noStrike">
                <a:solidFill>
                  <a:srgbClr val="5B4191"/>
                </a:solidFill>
                <a:latin typeface="Roboto Black"/>
                <a:ea typeface="Roboto Black"/>
                <a:cs typeface="Roboto Black"/>
                <a:sym typeface="Roboto Black"/>
              </a:rPr>
              <a:t>4. </a:t>
            </a:r>
            <a:endParaRPr b="0" i="0" sz="1400" u="none" cap="none" strike="noStrike">
              <a:solidFill>
                <a:srgbClr val="5B4191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78" name="Google Shape;78;p15"/>
          <p:cNvSpPr txBox="1"/>
          <p:nvPr/>
        </p:nvSpPr>
        <p:spPr>
          <a:xfrm>
            <a:off x="1370025" y="3548075"/>
            <a:ext cx="491700" cy="47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es-CO" sz="2100" u="none" cap="none" strike="noStrike">
                <a:solidFill>
                  <a:srgbClr val="5B4191"/>
                </a:solidFill>
                <a:latin typeface="Roboto Black"/>
                <a:ea typeface="Roboto Black"/>
                <a:cs typeface="Roboto Black"/>
                <a:sym typeface="Roboto Black"/>
              </a:rPr>
              <a:t>5. </a:t>
            </a:r>
            <a:endParaRPr b="0" i="0" sz="1400" u="none" cap="none" strike="noStrike">
              <a:solidFill>
                <a:srgbClr val="5B4191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79" name="Google Shape;79;p15"/>
          <p:cNvSpPr txBox="1"/>
          <p:nvPr/>
        </p:nvSpPr>
        <p:spPr>
          <a:xfrm>
            <a:off x="1979750" y="1273775"/>
            <a:ext cx="4131900" cy="47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es-CO" sz="2100" u="none" cap="none" strike="noStrike">
                <a:solidFill>
                  <a:srgbClr val="5B4191"/>
                </a:solidFill>
                <a:latin typeface="Roboto"/>
                <a:ea typeface="Roboto"/>
                <a:cs typeface="Roboto"/>
                <a:sym typeface="Roboto"/>
              </a:rPr>
              <a:t>Tema 1</a:t>
            </a:r>
            <a:endParaRPr b="0" i="0" sz="1400" u="none" cap="none" strike="noStrike">
              <a:solidFill>
                <a:srgbClr val="5B419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80" name="Google Shape;80;p15"/>
          <p:cNvSpPr txBox="1"/>
          <p:nvPr/>
        </p:nvSpPr>
        <p:spPr>
          <a:xfrm>
            <a:off x="1979750" y="1863813"/>
            <a:ext cx="4131900" cy="47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es-CO" sz="2100" u="none" cap="none" strike="noStrike">
                <a:solidFill>
                  <a:srgbClr val="5B4191"/>
                </a:solidFill>
                <a:latin typeface="Roboto"/>
                <a:ea typeface="Roboto"/>
                <a:cs typeface="Roboto"/>
                <a:sym typeface="Roboto"/>
              </a:rPr>
              <a:t>Tema 2</a:t>
            </a:r>
            <a:endParaRPr b="0" i="0" sz="1400" u="none" cap="none" strike="noStrike">
              <a:solidFill>
                <a:srgbClr val="5B419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81" name="Google Shape;81;p15"/>
          <p:cNvSpPr txBox="1"/>
          <p:nvPr/>
        </p:nvSpPr>
        <p:spPr>
          <a:xfrm>
            <a:off x="1979750" y="2425225"/>
            <a:ext cx="4131900" cy="47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es-CO" sz="2100" u="none" cap="none" strike="noStrike">
                <a:solidFill>
                  <a:srgbClr val="5B4191"/>
                </a:solidFill>
                <a:latin typeface="Roboto"/>
                <a:ea typeface="Roboto"/>
                <a:cs typeface="Roboto"/>
                <a:sym typeface="Roboto"/>
              </a:rPr>
              <a:t>Tema 3</a:t>
            </a:r>
            <a:endParaRPr b="0" i="0" sz="1400" u="none" cap="none" strike="noStrike">
              <a:solidFill>
                <a:srgbClr val="5B419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82" name="Google Shape;82;p15"/>
          <p:cNvSpPr txBox="1"/>
          <p:nvPr/>
        </p:nvSpPr>
        <p:spPr>
          <a:xfrm>
            <a:off x="1979750" y="3015263"/>
            <a:ext cx="4131900" cy="47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es-CO" sz="2100" u="none" cap="none" strike="noStrike">
                <a:solidFill>
                  <a:srgbClr val="5B4191"/>
                </a:solidFill>
                <a:latin typeface="Roboto"/>
                <a:ea typeface="Roboto"/>
                <a:cs typeface="Roboto"/>
                <a:sym typeface="Roboto"/>
              </a:rPr>
              <a:t>Tema 4</a:t>
            </a:r>
            <a:endParaRPr b="0" i="0" sz="1400" u="none" cap="none" strike="noStrike">
              <a:solidFill>
                <a:srgbClr val="5B419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83" name="Google Shape;83;p15"/>
          <p:cNvSpPr txBox="1"/>
          <p:nvPr/>
        </p:nvSpPr>
        <p:spPr>
          <a:xfrm>
            <a:off x="1979750" y="3548075"/>
            <a:ext cx="4131900" cy="47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es-CO" sz="2100" u="none" cap="none" strike="noStrike">
                <a:solidFill>
                  <a:srgbClr val="5B4191"/>
                </a:solidFill>
                <a:latin typeface="Roboto"/>
                <a:ea typeface="Roboto"/>
                <a:cs typeface="Roboto"/>
                <a:sym typeface="Roboto"/>
              </a:rPr>
              <a:t>Tema 5</a:t>
            </a:r>
            <a:endParaRPr b="0" i="0" sz="1400" u="none" cap="none" strike="noStrike">
              <a:solidFill>
                <a:srgbClr val="5B419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Google Shape;88;p16" title="Plantilla_general_SCRD_2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6"/>
          <p:cNvSpPr txBox="1"/>
          <p:nvPr/>
        </p:nvSpPr>
        <p:spPr>
          <a:xfrm>
            <a:off x="3723750" y="317500"/>
            <a:ext cx="16965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es-CO" sz="4000" u="none" cap="none" strike="noStrike">
                <a:solidFill>
                  <a:srgbClr val="E6724F"/>
                </a:solidFill>
                <a:latin typeface="Roboto Black"/>
                <a:ea typeface="Roboto Black"/>
                <a:cs typeface="Roboto Black"/>
                <a:sym typeface="Roboto Black"/>
              </a:rPr>
              <a:t>Título</a:t>
            </a:r>
            <a:endParaRPr b="0" i="0" sz="4000" u="none" cap="none" strike="noStrike">
              <a:solidFill>
                <a:srgbClr val="E6724F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cxnSp>
        <p:nvCxnSpPr>
          <p:cNvPr id="90" name="Google Shape;90;p16"/>
          <p:cNvCxnSpPr/>
          <p:nvPr/>
        </p:nvCxnSpPr>
        <p:spPr>
          <a:xfrm>
            <a:off x="3650250" y="1011875"/>
            <a:ext cx="1843500" cy="0"/>
          </a:xfrm>
          <a:prstGeom prst="straightConnector1">
            <a:avLst/>
          </a:prstGeom>
          <a:noFill/>
          <a:ln cap="flat" cmpd="sng" w="9525">
            <a:solidFill>
              <a:srgbClr val="5B419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91" name="Google Shape;91;p16"/>
          <p:cNvSpPr txBox="1"/>
          <p:nvPr/>
        </p:nvSpPr>
        <p:spPr>
          <a:xfrm>
            <a:off x="608400" y="1517650"/>
            <a:ext cx="838200" cy="10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es-CO" sz="6000" u="none" cap="none" strike="noStrike"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rPr>
              <a:t>1/</a:t>
            </a:r>
            <a:endParaRPr b="0" i="0" sz="6000" u="none" cap="none" strike="noStrike">
              <a:solidFill>
                <a:srgbClr val="434343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92" name="Google Shape;92;p16"/>
          <p:cNvSpPr txBox="1"/>
          <p:nvPr/>
        </p:nvSpPr>
        <p:spPr>
          <a:xfrm>
            <a:off x="2629100" y="1517650"/>
            <a:ext cx="974700" cy="10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es-CO" sz="6000" u="none" cap="none" strike="noStrike"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rPr>
              <a:t>2/</a:t>
            </a:r>
            <a:endParaRPr b="0" i="0" sz="6000" u="none" cap="none" strike="noStrike">
              <a:solidFill>
                <a:srgbClr val="434343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93" name="Google Shape;93;p16"/>
          <p:cNvSpPr txBox="1"/>
          <p:nvPr/>
        </p:nvSpPr>
        <p:spPr>
          <a:xfrm>
            <a:off x="4786288" y="1517650"/>
            <a:ext cx="974700" cy="10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es-CO" sz="6000" u="none" cap="none" strike="noStrike"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rPr>
              <a:t>3/</a:t>
            </a:r>
            <a:endParaRPr b="0" i="0" sz="6000" u="none" cap="none" strike="noStrike">
              <a:solidFill>
                <a:srgbClr val="434343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94" name="Google Shape;94;p16"/>
          <p:cNvSpPr txBox="1"/>
          <p:nvPr/>
        </p:nvSpPr>
        <p:spPr>
          <a:xfrm>
            <a:off x="6943500" y="1517650"/>
            <a:ext cx="974700" cy="10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es-CO" sz="6000" u="none" cap="none" strike="noStrike"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rPr>
              <a:t>4/</a:t>
            </a:r>
            <a:endParaRPr b="0" i="0" sz="6000" u="none" cap="none" strike="noStrike">
              <a:solidFill>
                <a:srgbClr val="434343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95" name="Google Shape;95;p16"/>
          <p:cNvSpPr txBox="1"/>
          <p:nvPr/>
        </p:nvSpPr>
        <p:spPr>
          <a:xfrm>
            <a:off x="608400" y="2533450"/>
            <a:ext cx="1562100" cy="134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es-CO" sz="1400" u="none" cap="none" strike="noStrike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LOREM IPSUM DOLOR SIT AMET</a:t>
            </a:r>
            <a:r>
              <a:rPr b="0" i="0" lang="es-CO" sz="1400" u="none" cap="none" strike="noStrike">
                <a:solidFill>
                  <a:srgbClr val="434343"/>
                </a:solidFill>
                <a:latin typeface="Roboto Light"/>
                <a:ea typeface="Roboto Light"/>
                <a:cs typeface="Roboto Light"/>
                <a:sym typeface="Roboto Light"/>
              </a:rPr>
              <a:t> consectetur adipiscing elit, sed do eiusmod.</a:t>
            </a:r>
            <a:endParaRPr b="0" i="0" sz="1400" u="none" cap="none" strike="noStrike">
              <a:solidFill>
                <a:srgbClr val="434343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96" name="Google Shape;96;p16"/>
          <p:cNvSpPr txBox="1"/>
          <p:nvPr/>
        </p:nvSpPr>
        <p:spPr>
          <a:xfrm>
            <a:off x="2584799" y="2533450"/>
            <a:ext cx="1562100" cy="134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es-CO" sz="1400" u="none" cap="none" strike="noStrike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LOREM IPSUM DOLOR SIT AMET</a:t>
            </a:r>
            <a:r>
              <a:rPr b="0" i="0" lang="es-CO" sz="1400" u="none" cap="none" strike="noStrike">
                <a:solidFill>
                  <a:srgbClr val="434343"/>
                </a:solidFill>
                <a:latin typeface="Roboto Light"/>
                <a:ea typeface="Roboto Light"/>
                <a:cs typeface="Roboto Light"/>
                <a:sym typeface="Roboto Light"/>
              </a:rPr>
              <a:t> consectetur adipiscing elit, sed do eiusmod.</a:t>
            </a:r>
            <a:endParaRPr b="0" i="0" sz="1400" u="none" cap="none" strike="noStrike">
              <a:solidFill>
                <a:srgbClr val="434343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97" name="Google Shape;97;p16"/>
          <p:cNvSpPr txBox="1"/>
          <p:nvPr/>
        </p:nvSpPr>
        <p:spPr>
          <a:xfrm>
            <a:off x="4786300" y="2533450"/>
            <a:ext cx="1562100" cy="134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es-CO" sz="1400" u="none" cap="none" strike="noStrike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LOREM IPSUM DOLOR SIT AMET</a:t>
            </a:r>
            <a:r>
              <a:rPr b="0" i="0" lang="es-CO" sz="1400" u="none" cap="none" strike="noStrike">
                <a:solidFill>
                  <a:srgbClr val="434343"/>
                </a:solidFill>
                <a:latin typeface="Roboto Light"/>
                <a:ea typeface="Roboto Light"/>
                <a:cs typeface="Roboto Light"/>
                <a:sym typeface="Roboto Light"/>
              </a:rPr>
              <a:t> consectetur adipiscing elit, sed do eiusmod.</a:t>
            </a:r>
            <a:endParaRPr b="0" i="0" sz="1400" u="none" cap="none" strike="noStrike">
              <a:solidFill>
                <a:srgbClr val="434343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98" name="Google Shape;98;p16"/>
          <p:cNvSpPr txBox="1"/>
          <p:nvPr/>
        </p:nvSpPr>
        <p:spPr>
          <a:xfrm>
            <a:off x="6762699" y="2533450"/>
            <a:ext cx="1562100" cy="134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es-CO" sz="1400" u="none" cap="none" strike="noStrike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LOREM IPSUM DOLOR SIT AMET</a:t>
            </a:r>
            <a:r>
              <a:rPr b="0" i="0" lang="es-CO" sz="1400" u="none" cap="none" strike="noStrike">
                <a:solidFill>
                  <a:srgbClr val="434343"/>
                </a:solidFill>
                <a:latin typeface="Roboto Light"/>
                <a:ea typeface="Roboto Light"/>
                <a:cs typeface="Roboto Light"/>
                <a:sym typeface="Roboto Light"/>
              </a:rPr>
              <a:t> consectetur adipiscing elit, sed do eiusmod.</a:t>
            </a:r>
            <a:endParaRPr b="0" i="0" sz="1400" u="none" cap="none" strike="noStrike">
              <a:solidFill>
                <a:srgbClr val="434343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" name="Google Shape;103;p17" title="Plantilla_general_SCRD_2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04" name="Google Shape;104;p17"/>
          <p:cNvSpPr txBox="1"/>
          <p:nvPr/>
        </p:nvSpPr>
        <p:spPr>
          <a:xfrm>
            <a:off x="742175" y="568300"/>
            <a:ext cx="16965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es-CO" sz="4000" u="none" cap="none" strike="noStrike">
                <a:solidFill>
                  <a:srgbClr val="E6724F"/>
                </a:solidFill>
                <a:latin typeface="Roboto Black"/>
                <a:ea typeface="Roboto Black"/>
                <a:cs typeface="Roboto Black"/>
                <a:sym typeface="Roboto Black"/>
              </a:rPr>
              <a:t>Título</a:t>
            </a:r>
            <a:endParaRPr b="0" i="0" sz="4000" u="none" cap="none" strike="noStrike">
              <a:solidFill>
                <a:srgbClr val="E6724F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cxnSp>
        <p:nvCxnSpPr>
          <p:cNvPr id="105" name="Google Shape;105;p17"/>
          <p:cNvCxnSpPr/>
          <p:nvPr/>
        </p:nvCxnSpPr>
        <p:spPr>
          <a:xfrm>
            <a:off x="906625" y="1262675"/>
            <a:ext cx="1843500" cy="0"/>
          </a:xfrm>
          <a:prstGeom prst="straightConnector1">
            <a:avLst/>
          </a:prstGeom>
          <a:noFill/>
          <a:ln cap="flat" cmpd="sng" w="9525">
            <a:solidFill>
              <a:srgbClr val="5B419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06" name="Google Shape;106;p17"/>
          <p:cNvSpPr/>
          <p:nvPr/>
        </p:nvSpPr>
        <p:spPr>
          <a:xfrm>
            <a:off x="442175" y="4667025"/>
            <a:ext cx="732300" cy="245700"/>
          </a:xfrm>
          <a:prstGeom prst="roundRect">
            <a:avLst>
              <a:gd fmla="val 16667" name="adj"/>
            </a:avLst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s-CO" sz="8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Logo extra</a:t>
            </a:r>
            <a:endParaRPr b="0" i="0" sz="800" u="none" cap="none" strike="noStrike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07" name="Google Shape;107;p17"/>
          <p:cNvSpPr/>
          <p:nvPr/>
        </p:nvSpPr>
        <p:spPr>
          <a:xfrm>
            <a:off x="1260347" y="4667025"/>
            <a:ext cx="732300" cy="245700"/>
          </a:xfrm>
          <a:prstGeom prst="roundRect">
            <a:avLst>
              <a:gd fmla="val 16667" name="adj"/>
            </a:avLst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s-CO" sz="8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Logo extra</a:t>
            </a:r>
            <a:endParaRPr b="0" i="0" sz="800" u="none" cap="none" strike="noStrike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08" name="Google Shape;108;p17"/>
          <p:cNvSpPr/>
          <p:nvPr/>
        </p:nvSpPr>
        <p:spPr>
          <a:xfrm>
            <a:off x="2078522" y="4667025"/>
            <a:ext cx="732300" cy="245700"/>
          </a:xfrm>
          <a:prstGeom prst="roundRect">
            <a:avLst>
              <a:gd fmla="val 16667" name="adj"/>
            </a:avLst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s-CO" sz="8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Logo extra</a:t>
            </a:r>
            <a:endParaRPr b="0" i="0" sz="800" u="none" cap="none" strike="noStrike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09" name="Google Shape;109;p17"/>
          <p:cNvSpPr txBox="1"/>
          <p:nvPr/>
        </p:nvSpPr>
        <p:spPr>
          <a:xfrm>
            <a:off x="728050" y="1513450"/>
            <a:ext cx="3769200" cy="231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es-CO" sz="1400" u="none" cap="none" strike="noStrike">
                <a:solidFill>
                  <a:srgbClr val="434343"/>
                </a:solidFill>
                <a:latin typeface="Roboto Light"/>
                <a:ea typeface="Roboto Light"/>
                <a:cs typeface="Roboto Light"/>
                <a:sym typeface="Roboto Light"/>
              </a:rPr>
              <a:t>"</a:t>
            </a:r>
            <a:r>
              <a:rPr b="1" i="0" lang="es-CO" sz="1400" u="none" cap="none" strike="noStrike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Lorem ipsum dolor sit amet,</a:t>
            </a:r>
            <a:r>
              <a:rPr b="0" i="0" lang="es-CO" sz="1400" u="none" cap="none" strike="noStrike">
                <a:solidFill>
                  <a:srgbClr val="434343"/>
                </a:solidFill>
                <a:latin typeface="Roboto Light"/>
                <a:ea typeface="Roboto Light"/>
                <a:cs typeface="Roboto Light"/>
                <a:sym typeface="Roboto Light"/>
              </a:rPr>
              <a:t> consectetur adipiscing elit, sed do eiusmod tempor incididunt ut labore et dolore magna aliqua.</a:t>
            </a:r>
            <a:br>
              <a:rPr b="0" i="0" lang="es-CO" sz="1400" u="none" cap="none" strike="noStrike">
                <a:solidFill>
                  <a:srgbClr val="434343"/>
                </a:solidFill>
                <a:latin typeface="Roboto Light"/>
                <a:ea typeface="Roboto Light"/>
                <a:cs typeface="Roboto Light"/>
                <a:sym typeface="Roboto Light"/>
              </a:rPr>
            </a:br>
            <a:r>
              <a:rPr b="0" i="0" lang="es-CO" sz="1400" u="none" cap="none" strike="noStrike">
                <a:solidFill>
                  <a:srgbClr val="434343"/>
                </a:solidFill>
                <a:latin typeface="Roboto Light"/>
                <a:ea typeface="Roboto Light"/>
                <a:cs typeface="Roboto Light"/>
                <a:sym typeface="Roboto Light"/>
              </a:rPr>
              <a:t>Ut enim ad minim veniam, quis nostrud exercitation ullamco laboris nisi ut aliquip ex ea commodo consequat. </a:t>
            </a:r>
            <a:r>
              <a:rPr b="0" i="1" lang="es-CO" sz="1400" u="none" cap="none" strike="noStrike">
                <a:solidFill>
                  <a:srgbClr val="434343"/>
                </a:solidFill>
                <a:latin typeface="Roboto Light"/>
                <a:ea typeface="Roboto Light"/>
                <a:cs typeface="Roboto Light"/>
                <a:sym typeface="Roboto Light"/>
              </a:rPr>
              <a:t>Duis aute irure dolor</a:t>
            </a:r>
            <a:r>
              <a:rPr b="0" i="0" lang="es-CO" sz="1400" u="none" cap="none" strike="noStrike">
                <a:solidFill>
                  <a:srgbClr val="434343"/>
                </a:solidFill>
                <a:latin typeface="Roboto Light"/>
                <a:ea typeface="Roboto Light"/>
                <a:cs typeface="Roboto Light"/>
                <a:sym typeface="Roboto Light"/>
              </a:rPr>
              <a:t> in reprehenderit in voluptate velit esse cillum dolore eu fugiat nulla pariatur. Excepteur sint occaecat cupidatat non proident, sunt in culpa qui officia deserunt mollit anim id est laborum."</a:t>
            </a:r>
            <a:endParaRPr b="0" i="0" sz="1400" u="none" cap="none" strike="noStrike">
              <a:solidFill>
                <a:srgbClr val="434343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110" name="Google Shape;110;p17"/>
          <p:cNvSpPr txBox="1"/>
          <p:nvPr/>
        </p:nvSpPr>
        <p:spPr>
          <a:xfrm>
            <a:off x="4787476" y="1513450"/>
            <a:ext cx="3769200" cy="176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s-CO" sz="1600" u="none" cap="none" strike="noStrike">
                <a:solidFill>
                  <a:srgbClr val="5B4191"/>
                </a:solidFill>
                <a:latin typeface="Roboto"/>
                <a:ea typeface="Roboto"/>
                <a:cs typeface="Roboto"/>
                <a:sym typeface="Roboto"/>
              </a:rPr>
              <a:t>Subtítulo</a:t>
            </a:r>
            <a:endParaRPr b="1" i="0" sz="1600" u="none" cap="none" strike="noStrike">
              <a:solidFill>
                <a:srgbClr val="5B419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s-CO" sz="1400" u="none" cap="none" strike="noStrike">
                <a:solidFill>
                  <a:srgbClr val="434343"/>
                </a:solidFill>
                <a:latin typeface="Roboto Light"/>
                <a:ea typeface="Roboto Light"/>
                <a:cs typeface="Roboto Light"/>
                <a:sym typeface="Roboto Light"/>
              </a:rPr>
              <a:t>Lorem ipsum dolor sit amet, consectetur adipiscing elit, sed do eiusmod tempor incididunt ut labore et dolore magna aliqua:</a:t>
            </a:r>
            <a:endParaRPr b="0" i="0" sz="1400" u="none" cap="none" strike="noStrike">
              <a:solidFill>
                <a:srgbClr val="434343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434343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indent="-29845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Roboto Thin"/>
              <a:buChar char="➔"/>
            </a:pPr>
            <a:r>
              <a:rPr b="0" i="0" lang="es-CO" sz="1400" u="none" cap="none" strike="noStrike">
                <a:solidFill>
                  <a:srgbClr val="434343"/>
                </a:solidFill>
                <a:latin typeface="Roboto Light"/>
                <a:ea typeface="Roboto Light"/>
                <a:cs typeface="Roboto Light"/>
                <a:sym typeface="Roboto Light"/>
              </a:rPr>
              <a:t>Bullet 1</a:t>
            </a:r>
            <a:endParaRPr b="0" i="0" sz="1400" u="none" cap="none" strike="noStrike">
              <a:solidFill>
                <a:srgbClr val="434343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indent="-29845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Roboto Thin"/>
              <a:buChar char="➔"/>
            </a:pPr>
            <a:r>
              <a:rPr b="0" i="0" lang="es-CO" sz="1400" u="none" cap="none" strike="noStrike">
                <a:solidFill>
                  <a:srgbClr val="434343"/>
                </a:solidFill>
                <a:latin typeface="Roboto Light"/>
                <a:ea typeface="Roboto Light"/>
                <a:cs typeface="Roboto Light"/>
                <a:sym typeface="Roboto Light"/>
              </a:rPr>
              <a:t>Bullet 2</a:t>
            </a:r>
            <a:endParaRPr b="0" i="0" sz="1400" u="none" cap="none" strike="noStrike">
              <a:solidFill>
                <a:srgbClr val="434343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indent="-29845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Roboto Light"/>
              <a:buChar char="➔"/>
            </a:pPr>
            <a:r>
              <a:rPr b="0" i="0" lang="es-CO" sz="1400" u="none" cap="none" strike="noStrike">
                <a:solidFill>
                  <a:srgbClr val="434343"/>
                </a:solidFill>
                <a:latin typeface="Roboto Light"/>
                <a:ea typeface="Roboto Light"/>
                <a:cs typeface="Roboto Light"/>
                <a:sym typeface="Roboto Light"/>
              </a:rPr>
              <a:t>Bullet 3</a:t>
            </a:r>
            <a:endParaRPr b="0" i="0" sz="1400" u="none" cap="none" strike="noStrike">
              <a:solidFill>
                <a:srgbClr val="434343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111" name="Google Shape;111;p17"/>
          <p:cNvSpPr txBox="1"/>
          <p:nvPr/>
        </p:nvSpPr>
        <p:spPr>
          <a:xfrm>
            <a:off x="393025" y="4037800"/>
            <a:ext cx="38085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1" lang="es-CO" sz="8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NOTA IMPORTANTE:</a:t>
            </a:r>
            <a:endParaRPr b="1" i="1" sz="800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1" lang="es-CO" sz="8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SOLO SI ES NECESARIO AGREGAR OTROS LOGOS DENTRO DE LA PRESENTACIÓN DEBERÁN ESTAR UBICADOS EN LA PARTE INFERIOR IZQUIERDA.</a:t>
            </a:r>
            <a:endParaRPr b="0" i="1" sz="800" u="sng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Google Shape;116;p18"/>
          <p:cNvPicPr preferRelativeResize="0"/>
          <p:nvPr/>
        </p:nvPicPr>
        <p:blipFill rotWithShape="1">
          <a:blip r:embed="rId4">
            <a:alphaModFix amt="85000"/>
          </a:blip>
          <a:srcRect b="0" l="0" r="0" t="0"/>
          <a:stretch/>
        </p:blipFill>
        <p:spPr>
          <a:xfrm>
            <a:off x="0" y="0"/>
            <a:ext cx="9144000" cy="51435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18" title="Plantilla_general_SCRD_2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18" name="Google Shape;118;p18"/>
          <p:cNvSpPr txBox="1"/>
          <p:nvPr/>
        </p:nvSpPr>
        <p:spPr>
          <a:xfrm>
            <a:off x="686350" y="1648200"/>
            <a:ext cx="3729300" cy="184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es-CO" sz="4000" u="none" cap="none" strike="noStrike">
                <a:solidFill>
                  <a:schemeClr val="lt1"/>
                </a:solidFill>
                <a:latin typeface="Roboto Black"/>
                <a:ea typeface="Roboto Black"/>
                <a:cs typeface="Roboto Black"/>
                <a:sym typeface="Roboto Black"/>
              </a:rPr>
              <a:t>Destacado 1, frases notas, textos cortos</a:t>
            </a:r>
            <a:endParaRPr b="0" i="0" sz="4000" u="none" cap="none" strike="noStrike">
              <a:solidFill>
                <a:schemeClr val="lt1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119" name="Google Shape;119;p18"/>
          <p:cNvSpPr txBox="1"/>
          <p:nvPr/>
        </p:nvSpPr>
        <p:spPr>
          <a:xfrm>
            <a:off x="0" y="4343100"/>
            <a:ext cx="36246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1" lang="es-CO" sz="1000" u="none" cap="none" strike="noStrike">
                <a:solidFill>
                  <a:srgbClr val="AEE5E8"/>
                </a:solidFill>
                <a:latin typeface="Roboto"/>
                <a:ea typeface="Roboto"/>
                <a:cs typeface="Roboto"/>
                <a:sym typeface="Roboto"/>
              </a:rPr>
              <a:t>NOTA IMPORTANTE:</a:t>
            </a:r>
            <a:endParaRPr b="1" i="1" sz="1000" u="none" cap="none" strike="noStrike">
              <a:solidFill>
                <a:srgbClr val="AEE5E8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1" lang="es-CO" sz="1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LA FOTO CAMBIA DE ACUERDO A LA NECESIDAD DE LA PRESENTACIÓN. CON LA SIGUIENTE CARACTERíSTICA:</a:t>
            </a:r>
            <a:endParaRPr b="0" i="1" sz="1000" u="none" cap="none" strike="noStrike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1" lang="es-CO" sz="1000" u="sng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OPACIDAD: 85%</a:t>
            </a:r>
            <a:endParaRPr b="0" i="1" sz="1000" u="sng" cap="none" strike="noStrike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9"/>
          <p:cNvSpPr/>
          <p:nvPr/>
        </p:nvSpPr>
        <p:spPr>
          <a:xfrm>
            <a:off x="0" y="0"/>
            <a:ext cx="3838800" cy="51435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rgbClr val="3F2280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s-CO" sz="14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FOTO</a:t>
            </a:r>
            <a:endParaRPr b="1" i="0" sz="14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25" name="Google Shape;125;p19" title="Plantilla_general_SCRD_2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26" name="Google Shape;126;p19"/>
          <p:cNvSpPr txBox="1"/>
          <p:nvPr/>
        </p:nvSpPr>
        <p:spPr>
          <a:xfrm>
            <a:off x="4556025" y="774700"/>
            <a:ext cx="16965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es-CO" sz="4000" u="none" cap="none" strike="noStrike">
                <a:solidFill>
                  <a:srgbClr val="E6724F"/>
                </a:solidFill>
                <a:latin typeface="Roboto Black"/>
                <a:ea typeface="Roboto Black"/>
                <a:cs typeface="Roboto Black"/>
                <a:sym typeface="Roboto Black"/>
              </a:rPr>
              <a:t>Título</a:t>
            </a:r>
            <a:endParaRPr b="0" i="0" sz="4000" u="none" cap="none" strike="noStrike">
              <a:solidFill>
                <a:srgbClr val="E6724F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cxnSp>
        <p:nvCxnSpPr>
          <p:cNvPr id="127" name="Google Shape;127;p19"/>
          <p:cNvCxnSpPr/>
          <p:nvPr/>
        </p:nvCxnSpPr>
        <p:spPr>
          <a:xfrm>
            <a:off x="4720475" y="1469075"/>
            <a:ext cx="1843500" cy="0"/>
          </a:xfrm>
          <a:prstGeom prst="straightConnector1">
            <a:avLst/>
          </a:prstGeom>
          <a:noFill/>
          <a:ln cap="flat" cmpd="sng" w="9525">
            <a:solidFill>
              <a:srgbClr val="5B419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28" name="Google Shape;128;p19"/>
          <p:cNvSpPr txBox="1"/>
          <p:nvPr/>
        </p:nvSpPr>
        <p:spPr>
          <a:xfrm>
            <a:off x="4569850" y="1970650"/>
            <a:ext cx="3769200" cy="231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es-CO" sz="1400" u="none" cap="none" strike="noStrike">
                <a:solidFill>
                  <a:srgbClr val="434343"/>
                </a:solidFill>
                <a:latin typeface="Roboto Light"/>
                <a:ea typeface="Roboto Light"/>
                <a:cs typeface="Roboto Light"/>
                <a:sym typeface="Roboto Light"/>
              </a:rPr>
              <a:t>"</a:t>
            </a:r>
            <a:r>
              <a:rPr b="1" i="0" lang="es-CO" sz="1400" u="none" cap="none" strike="noStrike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Lorem ipsum dolor sit amet,</a:t>
            </a:r>
            <a:r>
              <a:rPr b="0" i="0" lang="es-CO" sz="1400" u="none" cap="none" strike="noStrike">
                <a:solidFill>
                  <a:srgbClr val="434343"/>
                </a:solidFill>
                <a:latin typeface="Roboto Light"/>
                <a:ea typeface="Roboto Light"/>
                <a:cs typeface="Roboto Light"/>
                <a:sym typeface="Roboto Light"/>
              </a:rPr>
              <a:t> consectetur adipiscing elit, sed do eiusmod tempor incididunt ut labore et dolore magna aliqua.</a:t>
            </a:r>
            <a:br>
              <a:rPr b="0" i="0" lang="es-CO" sz="1400" u="none" cap="none" strike="noStrike">
                <a:solidFill>
                  <a:srgbClr val="434343"/>
                </a:solidFill>
                <a:latin typeface="Roboto Light"/>
                <a:ea typeface="Roboto Light"/>
                <a:cs typeface="Roboto Light"/>
                <a:sym typeface="Roboto Light"/>
              </a:rPr>
            </a:br>
            <a:r>
              <a:rPr b="0" i="0" lang="es-CO" sz="1400" u="none" cap="none" strike="noStrike">
                <a:solidFill>
                  <a:srgbClr val="434343"/>
                </a:solidFill>
                <a:latin typeface="Roboto Light"/>
                <a:ea typeface="Roboto Light"/>
                <a:cs typeface="Roboto Light"/>
                <a:sym typeface="Roboto Light"/>
              </a:rPr>
              <a:t>Ut enim ad minim veniam, quis nostrud exercitation ullamco laboris nisi ut aliquip ex ea commodo consequat. </a:t>
            </a:r>
            <a:r>
              <a:rPr b="0" i="1" lang="es-CO" sz="1400" u="none" cap="none" strike="noStrike">
                <a:solidFill>
                  <a:srgbClr val="434343"/>
                </a:solidFill>
                <a:latin typeface="Roboto Light"/>
                <a:ea typeface="Roboto Light"/>
                <a:cs typeface="Roboto Light"/>
                <a:sym typeface="Roboto Light"/>
              </a:rPr>
              <a:t>Duis aute irure dolor</a:t>
            </a:r>
            <a:r>
              <a:rPr b="0" i="0" lang="es-CO" sz="1400" u="none" cap="none" strike="noStrike">
                <a:solidFill>
                  <a:srgbClr val="434343"/>
                </a:solidFill>
                <a:latin typeface="Roboto Light"/>
                <a:ea typeface="Roboto Light"/>
                <a:cs typeface="Roboto Light"/>
                <a:sym typeface="Roboto Light"/>
              </a:rPr>
              <a:t> in reprehenderit in voluptate velit esse cillum dolore eu fugiat nulla pariatur. Excepteur sint occaecat cupidatat non proident, sunt in culpa qui officia deserunt mollit anim id est laborum."</a:t>
            </a:r>
            <a:endParaRPr b="0" i="0" sz="1400" u="none" cap="none" strike="noStrike">
              <a:solidFill>
                <a:srgbClr val="434343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20"/>
          <p:cNvSpPr/>
          <p:nvPr/>
        </p:nvSpPr>
        <p:spPr>
          <a:xfrm>
            <a:off x="4791300" y="488800"/>
            <a:ext cx="3709200" cy="3709200"/>
          </a:xfrm>
          <a:prstGeom prst="ellipse">
            <a:avLst/>
          </a:prstGeom>
          <a:solidFill>
            <a:srgbClr val="E6724F"/>
          </a:solidFill>
          <a:ln cap="flat" cmpd="sng" w="19050">
            <a:solidFill>
              <a:srgbClr val="AEE5E8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0" lang="es-CO" sz="14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FOTO</a:t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4" name="Google Shape;134;p20"/>
          <p:cNvSpPr/>
          <p:nvPr/>
        </p:nvSpPr>
        <p:spPr>
          <a:xfrm>
            <a:off x="2009250" y="3025675"/>
            <a:ext cx="1235400" cy="215100"/>
          </a:xfrm>
          <a:prstGeom prst="roundRect">
            <a:avLst>
              <a:gd fmla="val 16667" name="adj"/>
            </a:avLst>
          </a:prstGeom>
          <a:solidFill>
            <a:srgbClr val="AEE5E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1" lang="es-CO" sz="900" u="none" cap="none" strike="noStrike">
                <a:solidFill>
                  <a:srgbClr val="5B4191"/>
                </a:solidFill>
                <a:latin typeface="Roboto"/>
                <a:ea typeface="Roboto"/>
                <a:cs typeface="Roboto"/>
                <a:sym typeface="Roboto"/>
              </a:rPr>
              <a:t>Crédito</a:t>
            </a:r>
            <a:endParaRPr b="0" i="0" sz="900" u="none" cap="none" strike="noStrike">
              <a:solidFill>
                <a:srgbClr val="5B419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5" name="Google Shape;135;p20"/>
          <p:cNvSpPr txBox="1"/>
          <p:nvPr/>
        </p:nvSpPr>
        <p:spPr>
          <a:xfrm>
            <a:off x="2373250" y="529750"/>
            <a:ext cx="351000" cy="6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es-CO" sz="3000" u="none" cap="none" strike="noStrike">
                <a:solidFill>
                  <a:srgbClr val="5B4191"/>
                </a:solidFill>
                <a:latin typeface="Roboto Black"/>
                <a:ea typeface="Roboto Black"/>
                <a:cs typeface="Roboto Black"/>
                <a:sym typeface="Roboto Black"/>
              </a:rPr>
              <a:t>❝</a:t>
            </a:r>
            <a:endParaRPr b="0" i="0" sz="3000" u="none" cap="none" strike="noStrike">
              <a:solidFill>
                <a:srgbClr val="5B4191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136" name="Google Shape;136;p20"/>
          <p:cNvSpPr txBox="1"/>
          <p:nvPr/>
        </p:nvSpPr>
        <p:spPr>
          <a:xfrm>
            <a:off x="681900" y="1130050"/>
            <a:ext cx="3709200" cy="163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es-CO" sz="2100" u="none" cap="none" strike="noStrike">
                <a:solidFill>
                  <a:srgbClr val="434343"/>
                </a:solidFill>
                <a:latin typeface="Roboto Medium"/>
                <a:ea typeface="Roboto Medium"/>
                <a:cs typeface="Roboto Medium"/>
                <a:sym typeface="Roboto Medium"/>
              </a:rPr>
              <a:t>Lorem ipsum dolor sit amet, consectetur adipiscing elit, sed do eiusmod tempor incididunt ut labore et dolore magna aliqua.</a:t>
            </a:r>
            <a:endParaRPr b="0" i="0" sz="2100" u="none" cap="none" strike="noStrike">
              <a:solidFill>
                <a:srgbClr val="000000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pic>
        <p:nvPicPr>
          <p:cNvPr id="137" name="Google Shape;137;p20" title="Plantilla_general_SCRD_2.png"/>
          <p:cNvPicPr preferRelativeResize="0"/>
          <p:nvPr/>
        </p:nvPicPr>
        <p:blipFill rotWithShape="1">
          <a:blip r:embed="rId4">
            <a:alphaModFix/>
          </a:blip>
          <a:srcRect b="0" l="79825" r="0" t="0"/>
          <a:stretch/>
        </p:blipFill>
        <p:spPr>
          <a:xfrm>
            <a:off x="7299250" y="0"/>
            <a:ext cx="184475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20" title="Plantilla_general_SCRD_2.png"/>
          <p:cNvPicPr preferRelativeResize="0"/>
          <p:nvPr/>
        </p:nvPicPr>
        <p:blipFill rotWithShape="1">
          <a:blip r:embed="rId5">
            <a:alphaModFix/>
          </a:blip>
          <a:srcRect b="83714" l="0" r="89422" t="0"/>
          <a:stretch/>
        </p:blipFill>
        <p:spPr>
          <a:xfrm>
            <a:off x="0" y="0"/>
            <a:ext cx="967248" cy="8376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" name="Google Shape;143;p21" title="Plantilla_general_SCRD_2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44" name="Google Shape;144;p21"/>
          <p:cNvSpPr txBox="1"/>
          <p:nvPr/>
        </p:nvSpPr>
        <p:spPr>
          <a:xfrm>
            <a:off x="2969400" y="1554450"/>
            <a:ext cx="3205200" cy="129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es-CO" sz="4000" u="none" cap="none" strike="noStrike">
                <a:solidFill>
                  <a:srgbClr val="5B4191"/>
                </a:solidFill>
                <a:latin typeface="Roboto Black"/>
                <a:ea typeface="Roboto Black"/>
                <a:cs typeface="Roboto Black"/>
                <a:sym typeface="Roboto Black"/>
              </a:rPr>
              <a:t>Inicio de sección 1</a:t>
            </a:r>
            <a:endParaRPr b="0" i="0" sz="4000" u="none" cap="none" strike="noStrike">
              <a:solidFill>
                <a:srgbClr val="5B4191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145" name="Google Shape;145;p21"/>
          <p:cNvSpPr/>
          <p:nvPr/>
        </p:nvSpPr>
        <p:spPr>
          <a:xfrm>
            <a:off x="3511950" y="3246500"/>
            <a:ext cx="2120100" cy="215100"/>
          </a:xfrm>
          <a:prstGeom prst="roundRect">
            <a:avLst>
              <a:gd fmla="val 16667" name="adj"/>
            </a:avLst>
          </a:prstGeom>
          <a:solidFill>
            <a:srgbClr val="E6724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1" lang="es-CO" sz="900" u="none" cap="none" strike="noStrike">
                <a:solidFill>
                  <a:srgbClr val="AEE5E8"/>
                </a:solidFill>
                <a:latin typeface="Roboto"/>
                <a:ea typeface="Roboto"/>
                <a:cs typeface="Roboto"/>
                <a:sym typeface="Roboto"/>
              </a:rPr>
              <a:t>Nota</a:t>
            </a:r>
            <a:endParaRPr b="0" i="0" sz="900" u="none" cap="none" strike="noStrike">
              <a:solidFill>
                <a:srgbClr val="AEE5E8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22"/>
          <p:cNvSpPr/>
          <p:nvPr/>
        </p:nvSpPr>
        <p:spPr>
          <a:xfrm>
            <a:off x="1790725" y="2148000"/>
            <a:ext cx="2235600" cy="29955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3F2280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s-CO" sz="14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FOTO</a:t>
            </a:r>
            <a:endParaRPr b="1" i="0" sz="14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51" name="Google Shape;151;p22"/>
          <p:cNvSpPr/>
          <p:nvPr/>
        </p:nvSpPr>
        <p:spPr>
          <a:xfrm>
            <a:off x="4130125" y="2867350"/>
            <a:ext cx="2897700" cy="22761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3F2280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s-CO" sz="14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FOTO</a:t>
            </a:r>
            <a:endParaRPr b="1" i="0" sz="14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52" name="Google Shape;152;p22"/>
          <p:cNvSpPr/>
          <p:nvPr/>
        </p:nvSpPr>
        <p:spPr>
          <a:xfrm>
            <a:off x="4130125" y="0"/>
            <a:ext cx="1908600" cy="27357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3F2280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s-CO" sz="14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FOTO</a:t>
            </a:r>
            <a:endParaRPr b="1" i="0" sz="14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53" name="Google Shape;153;p22"/>
          <p:cNvSpPr/>
          <p:nvPr/>
        </p:nvSpPr>
        <p:spPr>
          <a:xfrm>
            <a:off x="6142525" y="0"/>
            <a:ext cx="3001500" cy="27357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3F2280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s-CO" sz="14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FOTO</a:t>
            </a:r>
            <a:endParaRPr b="1" i="0" sz="14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54" name="Google Shape;154;p22"/>
          <p:cNvSpPr/>
          <p:nvPr/>
        </p:nvSpPr>
        <p:spPr>
          <a:xfrm>
            <a:off x="1759525" y="0"/>
            <a:ext cx="2235600" cy="19902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3F2280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s-CO" sz="14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FOTO</a:t>
            </a:r>
            <a:endParaRPr b="1" i="0" sz="14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55" name="Google Shape;155;p22"/>
          <p:cNvSpPr/>
          <p:nvPr/>
        </p:nvSpPr>
        <p:spPr>
          <a:xfrm>
            <a:off x="7122125" y="2867400"/>
            <a:ext cx="2000400" cy="22761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3F2280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s-CO" sz="14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FOTO</a:t>
            </a:r>
            <a:endParaRPr b="1" i="0" sz="14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56" name="Google Shape;156;p22"/>
          <p:cNvSpPr/>
          <p:nvPr/>
        </p:nvSpPr>
        <p:spPr>
          <a:xfrm>
            <a:off x="0" y="0"/>
            <a:ext cx="1602000" cy="51435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3F2280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s-CO" sz="14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FOTO</a:t>
            </a:r>
            <a:endParaRPr b="1" i="0" sz="14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